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859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6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биологические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гидросферы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6.1 Общая характеристика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6.2 Структура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6.3 Разнообразие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cap="none" dirty="0" err="1" smtClean="0">
                <a:latin typeface="Times New Roman" pitchFamily="18" charset="0"/>
                <a:cs typeface="Times New Roman" pitchFamily="18" charset="0"/>
              </a:rPr>
              <a:t>идробиоценозы</a:t>
            </a:r>
            <a:r>
              <a:rPr lang="ru-RU" sz="4400" b="1" cap="none" dirty="0" smtClean="0">
                <a:latin typeface="Times New Roman" pitchFamily="18" charset="0"/>
                <a:cs typeface="Times New Roman" pitchFamily="18" charset="0"/>
              </a:rPr>
              <a:t> подразделяются на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786454"/>
          </a:xfrm>
        </p:spPr>
        <p:txBody>
          <a:bodyPr>
            <a:normAutofit/>
          </a:bodyPr>
          <a:lstStyle/>
          <a:p>
            <a:r>
              <a:rPr lang="ru-RU" dirty="0" smtClean="0"/>
              <a:t>1 </a:t>
            </a:r>
            <a:r>
              <a:rPr lang="ru-RU" b="1" i="1" dirty="0" err="1" smtClean="0"/>
              <a:t>Альгоценозы</a:t>
            </a:r>
            <a:r>
              <a:rPr lang="ru-RU" dirty="0" smtClean="0"/>
              <a:t> - совокупность популяций водорослей определённых видов, населяющих тот или иной водный биотоп. </a:t>
            </a:r>
          </a:p>
          <a:p>
            <a:r>
              <a:rPr lang="ru-RU" dirty="0" smtClean="0"/>
              <a:t>2 </a:t>
            </a:r>
            <a:r>
              <a:rPr lang="ru-RU" b="1" i="1" dirty="0" smtClean="0"/>
              <a:t>Фитоценозы</a:t>
            </a:r>
            <a:r>
              <a:rPr lang="ru-RU" dirty="0" smtClean="0"/>
              <a:t> -сообщества водных растений. </a:t>
            </a:r>
          </a:p>
          <a:p>
            <a:r>
              <a:rPr lang="ru-RU" dirty="0" smtClean="0"/>
              <a:t>3 </a:t>
            </a:r>
            <a:r>
              <a:rPr lang="ru-RU" b="1" dirty="0" smtClean="0"/>
              <a:t>З</a:t>
            </a:r>
            <a:r>
              <a:rPr lang="ru-RU" b="1" i="1" dirty="0" smtClean="0"/>
              <a:t>ооценозы</a:t>
            </a:r>
            <a:r>
              <a:rPr lang="ru-RU" b="1" dirty="0" smtClean="0"/>
              <a:t> –</a:t>
            </a:r>
            <a:r>
              <a:rPr lang="ru-RU" dirty="0" smtClean="0"/>
              <a:t>совокупность животных, входящих в состав определенного биоценоза). </a:t>
            </a:r>
          </a:p>
          <a:p>
            <a:r>
              <a:rPr lang="ru-RU" b="1" i="1" dirty="0" err="1" smtClean="0"/>
              <a:t>Ихтиоценозы</a:t>
            </a:r>
            <a:r>
              <a:rPr lang="ru-RU" dirty="0" smtClean="0"/>
              <a:t> - совокупность популяций разных видов рыб, входящих в соответствующий биоценоз.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00024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зависимости от характера донных грунтов в континентальных водоемах различают биоценозы: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85776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песчаных грунтов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псаммофильные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глинистых грунтов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аргилофильные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каменистого дна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литофильные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илистого грунта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пелофильные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488"/>
            <a:ext cx="8686800" cy="27860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Гидробиоценоз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биологическая система, включающая популяции разных видов растений, животных, микроорганизмов, которые населяют определенный участок водного объекта (водной толщи, дна и т.д.), то есть определенный биотоп (</a:t>
            </a:r>
            <a:r>
              <a:rPr lang="ru-RU" sz="4400" i="1" u="sng" dirty="0" err="1" smtClean="0">
                <a:latin typeface="Times New Roman" pitchFamily="18" charset="0"/>
                <a:cs typeface="Times New Roman" pitchFamily="18" charset="0"/>
              </a:rPr>
              <a:t>экотоп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6.1 – основные формы биотических связей во внутренних водоемах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26529"/>
          <a:stretch>
            <a:fillRect/>
          </a:stretch>
        </p:blipFill>
        <p:spPr bwMode="auto">
          <a:xfrm>
            <a:off x="-1" y="1071546"/>
            <a:ext cx="9253991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6.2 </a:t>
            </a:r>
            <a:r>
              <a:rPr lang="ru-RU" b="1" dirty="0" smtClean="0"/>
              <a:t>– С</a:t>
            </a:r>
            <a:r>
              <a:rPr lang="ru-RU" b="1" cap="none" dirty="0" smtClean="0"/>
              <a:t>хема основных направлений обмена энергии и вещества в океане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3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7153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Гидробионты в экосистемах пребывают в постоянном контакте и объединены топическими и трофическими взаимоотношениями.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Топические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связи характеризуют любое, физическое или химическое, изменение условий обитания одного вида в результате жизнедеятельности другого.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Трофические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связи возникают, когда один вид питается другим (либо живыми особями, либо их останками и продуктами). </a:t>
            </a:r>
          </a:p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Форические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(миграционные) – вступая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взаимоотношения организм одного вида способствует перемещению в пространстве организма другого вида.</a:t>
            </a:r>
          </a:p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Фабрические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(использование организмами одного вида представителей другого или разрушенных частей их тела, продуктов выделения для строительства жилья, убежищ).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общее количество особей на данной территории или в данном объеме. Зависит от соотношения интенсивности размножения (плодовитости) и смертности. В период размножения происходит рост популяции. Смертность же, наоборот, приводит к сокращению ее численности.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Плотность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количеством организмов (особей) на единицу площади либо объема среды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например, количество циклопов в 1 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воды.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Биомасса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масса особей, приходящаяся на единицу площади или объема. Она является характеристикой сообщества в целом или его отдельных частей, тех или иных групп организмов. Биомассу обычно выражают через сырой и сухой вес или в энергетических единицах – в джоулях, калориях.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Сукцессия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последовательная смена биоценозов, преемственно возникающих на одной и той же территории (биотопе) под влиянием природных или антропогенных факторов. В литературе также отмечают, что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экологическая сукцессия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последовательная смена одного биоценоза другим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20F444-8AAA-4872-8312-3CC6FC1F20DF}"/>
</file>

<file path=customXml/itemProps2.xml><?xml version="1.0" encoding="utf-8"?>
<ds:datastoreItem xmlns:ds="http://schemas.openxmlformats.org/officeDocument/2006/customXml" ds:itemID="{9DE12268-25CB-402D-8418-77BFF018484D}"/>
</file>

<file path=customXml/itemProps3.xml><?xml version="1.0" encoding="utf-8"?>
<ds:datastoreItem xmlns:ds="http://schemas.openxmlformats.org/officeDocument/2006/customXml" ds:itemID="{D696A0AC-C38A-4E2C-908C-52F33C79248E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406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6  Гидробиоценозы как биологические системы               гидросферы </vt:lpstr>
      <vt:lpstr>Слайд 2</vt:lpstr>
      <vt:lpstr>Рисунок 6.1 – основные формы биотических связей во внутренних водоемах </vt:lpstr>
      <vt:lpstr>Рисунок 6.2 – Схема основных направлений обмена энергии и вещества в океане </vt:lpstr>
      <vt:lpstr>Слайд 5</vt:lpstr>
      <vt:lpstr>Слайд 6</vt:lpstr>
      <vt:lpstr>Слайд 7</vt:lpstr>
      <vt:lpstr>Слайд 8</vt:lpstr>
      <vt:lpstr>Слайд 9</vt:lpstr>
      <vt:lpstr>Гидробиоценозы подразделяются на: </vt:lpstr>
      <vt:lpstr>В зависимости от характера донных грунтов в континентальных водоемах различают биоценозы: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  Гидробиоценозы как биологические системы               гидросферы </dc:title>
  <dc:creator>Admin</dc:creator>
  <cp:lastModifiedBy>Admin</cp:lastModifiedBy>
  <cp:revision>6</cp:revision>
  <dcterms:created xsi:type="dcterms:W3CDTF">2014-05-29T18:58:20Z</dcterms:created>
  <dcterms:modified xsi:type="dcterms:W3CDTF">2014-05-30T11:21:40Z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